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421" r:id="rId2"/>
    <p:sldId id="427" r:id="rId3"/>
    <p:sldId id="428" r:id="rId4"/>
    <p:sldId id="422" r:id="rId5"/>
    <p:sldId id="423" r:id="rId6"/>
    <p:sldId id="424" r:id="rId7"/>
    <p:sldId id="425" r:id="rId8"/>
    <p:sldId id="426" r:id="rId9"/>
  </p:sldIdLst>
  <p:sldSz cx="12192000" cy="6858000"/>
  <p:notesSz cx="7099300" cy="10223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0000"/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1" y="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C6DCB782-4BDD-4848-8A38-7866E3FB0873}" type="datetimeFigureOut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6763"/>
            <a:ext cx="68135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56163"/>
            <a:ext cx="5679440" cy="4600575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1175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B7BBBF23-46C1-41E4-BF50-C058DF2E82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46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124744"/>
            <a:ext cx="10363200" cy="187603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9172" y="3263604"/>
            <a:ext cx="853440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B0DC-790C-4ABB-8D7C-A846E1C55C36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4678562"/>
            <a:ext cx="8534400" cy="1152128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A49D-3525-4018-830E-1CFA282CD2C7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9E4C-B9D9-4CBA-A3B1-676882653526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8784299" y="260648"/>
            <a:ext cx="0" cy="5904656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高橋メソッ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AA3B-D736-491D-A839-FCA3F654A745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623392" y="404664"/>
            <a:ext cx="10945216" cy="5904656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3844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3774-0F4B-4AB7-AC5E-CAA6F2F77EB0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EAE-E727-4700-966E-1C74E6103FF7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826D-9CCC-4B1C-BBB0-12DDB45C8415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97C6-C45E-4470-8FCB-2FB3F2530D82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8D60-A067-4DDC-B433-6DB4CD933F34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 bwMode="auto">
          <a:xfrm>
            <a:off x="623392" y="1484784"/>
            <a:ext cx="10945216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none" w="lg" len="lg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0A98-E187-4EC7-8753-823217912970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BAA-FF0D-43FD-B89C-7198A8E7052B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81D3-85E6-4839-813A-198AD6063ACC}" type="datetime1">
              <a:rPr kumimoji="1" lang="ja-JP" altLang="en-US" smtClean="0"/>
              <a:t>2023/12/19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2"/>
                </a:solidFill>
              </a:defRPr>
            </a:lvl1pPr>
          </a:lstStyle>
          <a:p>
            <a:fld id="{8221D9F8-5E7E-4BCD-9C26-335A05766C37}" type="datetime1">
              <a:rPr lang="ja-JP" altLang="en-US" smtClean="0"/>
              <a:pPr/>
              <a:t>2023/12/19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21A2121D-0ADF-4030-BB98-E654A7C5287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ihirakijava.github.io/suppor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7-zip.opensource.j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7-Zip</a:t>
            </a:r>
            <a:r>
              <a:rPr kumimoji="1" lang="ja-JP" altLang="en-US" dirty="0"/>
              <a:t>のインストール</a:t>
            </a:r>
            <a:br>
              <a:rPr kumimoji="1" lang="en-US" altLang="ja-JP" dirty="0"/>
            </a:br>
            <a:r>
              <a:rPr lang="en-US" altLang="ja-JP" dirty="0"/>
              <a:t>(Windows 10)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「見ひらきで学べる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プログラミング」補足資料</a:t>
            </a:r>
            <a:endParaRPr lang="en-US" altLang="ja-JP" dirty="0"/>
          </a:p>
          <a:p>
            <a:r>
              <a:rPr lang="en-US" altLang="ja-JP" dirty="0"/>
              <a:t>(C)</a:t>
            </a:r>
            <a:r>
              <a:rPr lang="ja-JP" altLang="en-US" dirty="0"/>
              <a:t> </a:t>
            </a:r>
            <a:r>
              <a:rPr lang="en-US" altLang="ja-JP" dirty="0"/>
              <a:t>2019</a:t>
            </a:r>
            <a:r>
              <a:rPr lang="ja-JP" altLang="en-US" dirty="0"/>
              <a:t> 古井陽之助</a:t>
            </a:r>
            <a:r>
              <a:rPr lang="en-US" altLang="ja-JP" dirty="0"/>
              <a:t>,</a:t>
            </a:r>
            <a:r>
              <a:rPr lang="ja-JP" altLang="en-US" dirty="0"/>
              <a:t> 神屋郁子</a:t>
            </a:r>
            <a:r>
              <a:rPr lang="en-US" altLang="ja-JP" dirty="0"/>
              <a:t>, </a:t>
            </a:r>
            <a:r>
              <a:rPr lang="ja-JP" altLang="en-US" dirty="0"/>
              <a:t>下川俊彦</a:t>
            </a:r>
            <a:r>
              <a:rPr lang="en-US" altLang="ja-JP" dirty="0"/>
              <a:t>, </a:t>
            </a:r>
            <a:r>
              <a:rPr lang="ja-JP" altLang="en-US" dirty="0"/>
              <a:t>合志和晃</a:t>
            </a:r>
            <a:r>
              <a:rPr lang="en-US" altLang="ja-JP" dirty="0"/>
              <a:t>.</a:t>
            </a:r>
          </a:p>
          <a:p>
            <a:r>
              <a:rPr lang="en-US" altLang="ja-JP" dirty="0">
                <a:hlinkClick r:id="rId2"/>
              </a:rPr>
              <a:t>https://mihirakijava.github.io/support/</a:t>
            </a:r>
            <a:endParaRPr lang="en-US" alt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2023/12</a:t>
            </a:r>
            <a:r>
              <a:rPr kumimoji="1" lang="ja-JP" altLang="en-US" dirty="0"/>
              <a:t>版</a:t>
            </a:r>
          </a:p>
        </p:txBody>
      </p:sp>
    </p:spTree>
    <p:extLst>
      <p:ext uri="{BB962C8B-B14F-4D97-AF65-F5344CB8AC3E}">
        <p14:creationId xmlns:p14="http://schemas.microsoft.com/office/powerpoint/2010/main" val="86200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この資料の使用について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本資料は下記書籍の補足資料です。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「見ひらきで学べる</a:t>
            </a:r>
            <a:r>
              <a:rPr kumimoji="1" lang="en-US" altLang="ja-JP" dirty="0"/>
              <a:t>Java</a:t>
            </a:r>
            <a:r>
              <a:rPr kumimoji="1" lang="ja-JP" altLang="en-US" dirty="0"/>
              <a:t>プログラミング」</a:t>
            </a:r>
            <a:r>
              <a:rPr kumimoji="1" lang="en-US" altLang="ja-JP" dirty="0"/>
              <a:t>, </a:t>
            </a:r>
            <a:r>
              <a:rPr kumimoji="1" lang="ja-JP" altLang="en-US" dirty="0"/>
              <a:t>近代科学社</a:t>
            </a:r>
            <a:r>
              <a:rPr lang="en-US" altLang="ja-JP" dirty="0"/>
              <a:t>, (2019).</a:t>
            </a:r>
          </a:p>
          <a:p>
            <a:pPr lvl="4"/>
            <a:endParaRPr lang="en-US" altLang="ja-JP" dirty="0"/>
          </a:p>
          <a:p>
            <a:r>
              <a:rPr kumimoji="1" lang="ja-JP" altLang="en-US" dirty="0"/>
              <a:t>本資料の著作権は著者が所有します。</a:t>
            </a:r>
            <a:endParaRPr kumimoji="1" lang="en-US" altLang="ja-JP" dirty="0"/>
          </a:p>
          <a:p>
            <a:pPr lvl="1"/>
            <a:r>
              <a:rPr lang="ja-JP" altLang="en-US" dirty="0"/>
              <a:t>ただし、引用されている著作物の著作権はその著作権者のものです。</a:t>
            </a:r>
            <a:endParaRPr lang="en-US" altLang="ja-JP" dirty="0"/>
          </a:p>
          <a:p>
            <a:pPr lvl="4"/>
            <a:endParaRPr lang="en-US" altLang="ja-JP" dirty="0"/>
          </a:p>
          <a:p>
            <a:r>
              <a:rPr lang="ja-JP" altLang="en-US" dirty="0"/>
              <a:t>本資料の改変・配布は、学校</a:t>
            </a:r>
            <a:r>
              <a:rPr kumimoji="1" lang="ja-JP" altLang="en-US" dirty="0"/>
              <a:t>・企業等の団体内部での利用に限り</a:t>
            </a:r>
            <a:br>
              <a:rPr kumimoji="1" lang="en-US" altLang="ja-JP" dirty="0"/>
            </a:br>
            <a:r>
              <a:rPr kumimoji="1" lang="ja-JP" altLang="en-US" dirty="0"/>
              <a:t>可能です。</a:t>
            </a:r>
            <a:endParaRPr kumimoji="1" lang="en-US" altLang="ja-JP" dirty="0"/>
          </a:p>
          <a:p>
            <a:pPr lvl="1"/>
            <a:r>
              <a:rPr lang="ja-JP" altLang="en-US" dirty="0"/>
              <a:t>ただし、団体外部への配布は禁止します。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45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改版履歴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2019/08/31 </a:t>
            </a:r>
            <a:r>
              <a:rPr lang="en-US" altLang="ja-JP" dirty="0"/>
              <a:t>2019/08</a:t>
            </a:r>
            <a:r>
              <a:rPr kumimoji="1" lang="ja-JP" altLang="en-US" dirty="0"/>
              <a:t>版。</a:t>
            </a:r>
            <a:endParaRPr kumimoji="1" lang="en-US" altLang="ja-JP" dirty="0"/>
          </a:p>
          <a:p>
            <a:r>
              <a:rPr lang="en-US" altLang="ja-JP" dirty="0"/>
              <a:t>2023/03/28 2023/03</a:t>
            </a:r>
            <a:r>
              <a:rPr lang="ja-JP" altLang="en-US" dirty="0"/>
              <a:t>版。</a:t>
            </a:r>
            <a:endParaRPr lang="en-US" altLang="ja-JP" dirty="0"/>
          </a:p>
          <a:p>
            <a:pPr lvl="1"/>
            <a:r>
              <a:rPr kumimoji="1" lang="en-US" altLang="ja-JP" dirty="0"/>
              <a:t>7-Zip 22.01</a:t>
            </a:r>
            <a:r>
              <a:rPr kumimoji="1" lang="ja-JP" altLang="en-US" dirty="0"/>
              <a:t>に対応。</a:t>
            </a:r>
            <a:endParaRPr kumimoji="1" lang="en-US" altLang="ja-JP" dirty="0"/>
          </a:p>
          <a:p>
            <a:r>
              <a:rPr lang="en-US" altLang="ja-JP" dirty="0"/>
              <a:t>2023/12/19 Web</a:t>
            </a:r>
            <a:r>
              <a:rPr lang="ja-JP" altLang="en-US" dirty="0"/>
              <a:t>サイトの移転（</a:t>
            </a:r>
            <a:r>
              <a:rPr lang="en-US" altLang="ja-JP" dirty="0"/>
              <a:t>URL</a:t>
            </a:r>
            <a:r>
              <a:rPr lang="ja-JP" altLang="en-US" dirty="0"/>
              <a:t>変更）を反映。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3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はじめに</a:t>
            </a:r>
            <a:br>
              <a:rPr kumimoji="1" lang="en-US" altLang="ja-JP" dirty="0"/>
            </a:br>
            <a:r>
              <a:rPr kumimoji="1" lang="ja-JP" altLang="en-US" dirty="0"/>
              <a:t>この資料の概要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7-Zip</a:t>
            </a:r>
            <a:r>
              <a:rPr kumimoji="1" lang="ja-JP" altLang="en-US" dirty="0"/>
              <a:t>のインストール方法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Windows</a:t>
            </a:r>
            <a:r>
              <a:rPr kumimoji="1" lang="ja-JP" altLang="en-US" dirty="0"/>
              <a:t>で圧縮ファイル（</a:t>
            </a:r>
            <a:r>
              <a:rPr kumimoji="1" lang="en-US" altLang="ja-JP" dirty="0"/>
              <a:t>ZIP</a:t>
            </a:r>
            <a:r>
              <a:rPr kumimoji="1" lang="ja-JP" altLang="en-US" dirty="0"/>
              <a:t>形式など）を展開するときに便利</a:t>
            </a:r>
            <a:endParaRPr kumimoji="1" lang="en-US" altLang="ja-JP" dirty="0"/>
          </a:p>
          <a:p>
            <a:pPr lvl="4"/>
            <a:endParaRPr kumimoji="1" lang="en-US" altLang="ja-JP" dirty="0"/>
          </a:p>
          <a:p>
            <a:r>
              <a:rPr kumimoji="1" lang="ja-JP" altLang="en-US" dirty="0"/>
              <a:t>前提</a:t>
            </a:r>
            <a:endParaRPr kumimoji="1" lang="en-US" altLang="ja-JP" dirty="0"/>
          </a:p>
          <a:p>
            <a:pPr lvl="1"/>
            <a:r>
              <a:rPr lang="ja-JP" altLang="en-US" dirty="0"/>
              <a:t>オペレーティングシステムとして</a:t>
            </a:r>
            <a:r>
              <a:rPr lang="en-US" altLang="ja-JP" dirty="0"/>
              <a:t>Windows</a:t>
            </a:r>
            <a:r>
              <a:rPr lang="ja-JP" altLang="en-US" dirty="0"/>
              <a:t>を使用</a:t>
            </a:r>
            <a:endParaRPr lang="en-US" altLang="ja-JP" dirty="0"/>
          </a:p>
          <a:p>
            <a:pPr lvl="1"/>
            <a:r>
              <a:rPr kumimoji="1" lang="en-US" altLang="ja-JP" dirty="0"/>
              <a:t>Windows</a:t>
            </a:r>
            <a:r>
              <a:rPr kumimoji="1" lang="ja-JP" altLang="en-US" dirty="0"/>
              <a:t>で</a:t>
            </a:r>
            <a:r>
              <a:rPr lang="ja-JP" altLang="en-US" dirty="0"/>
              <a:t>使用する</a:t>
            </a:r>
            <a:r>
              <a:rPr kumimoji="1" lang="ja-JP" altLang="en-US" dirty="0"/>
              <a:t>ユーザアカウントの種類は「管理者」</a:t>
            </a:r>
            <a:endParaRPr kumimoji="1" lang="en-US" altLang="ja-JP" dirty="0"/>
          </a:p>
          <a:p>
            <a:pPr lvl="4"/>
            <a:endParaRPr lang="en-US" altLang="ja-JP" dirty="0"/>
          </a:p>
          <a:p>
            <a:r>
              <a:rPr kumimoji="1" lang="ja-JP" altLang="en-US" dirty="0"/>
              <a:t>注意事項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この資料中の画面は主に </a:t>
            </a:r>
            <a:r>
              <a:rPr kumimoji="1" lang="en-US" altLang="ja-JP" dirty="0"/>
              <a:t>Windows 10 Home (64 bit)</a:t>
            </a:r>
            <a:r>
              <a:rPr kumimoji="1" lang="ja-JP" altLang="en-US" dirty="0"/>
              <a:t> のもの</a:t>
            </a:r>
            <a:endParaRPr kumimoji="1" lang="en-US" altLang="ja-JP" dirty="0"/>
          </a:p>
          <a:p>
            <a:pPr lvl="1"/>
            <a:r>
              <a:rPr lang="ja-JP" altLang="en-US" dirty="0"/>
              <a:t>ソフトウェアのアップデート等に伴い手順や画面は変わることがある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22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FA437EC-5259-4C50-A1C2-FADF442E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70" y="1962478"/>
            <a:ext cx="7620660" cy="47629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7-Zip</a:t>
            </a:r>
            <a:r>
              <a:rPr kumimoji="1" lang="ja-JP" altLang="en-US" dirty="0">
                <a:solidFill>
                  <a:srgbClr val="0070C0"/>
                </a:solidFill>
              </a:rPr>
              <a:t>のインストール</a:t>
            </a:r>
            <a:br>
              <a:rPr kumimoji="1" lang="en-US" altLang="ja-JP" dirty="0">
                <a:solidFill>
                  <a:srgbClr val="0070C0"/>
                </a:solidFill>
              </a:rPr>
            </a:br>
            <a:r>
              <a:rPr lang="en-US" altLang="ja-JP" dirty="0"/>
              <a:t>(1) </a:t>
            </a:r>
            <a:r>
              <a:rPr lang="ja-JP" altLang="en-US" dirty="0"/>
              <a:t>入手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https://7-zip.opensource.jp/</a:t>
            </a:r>
            <a:r>
              <a:rPr lang="ja-JP" altLang="en-US" dirty="0"/>
              <a:t> からインストーラをダウンロード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151784" y="4644623"/>
            <a:ext cx="1008112" cy="21602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151784" y="4343935"/>
            <a:ext cx="1008112" cy="22613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138568" y="5295211"/>
            <a:ext cx="4674830" cy="813434"/>
          </a:xfrm>
          <a:prstGeom prst="wedgeRoundRectCallout">
            <a:avLst>
              <a:gd name="adj1" fmla="val -36829"/>
              <a:gd name="adj2" fmla="val -70268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使用する</a:t>
            </a:r>
            <a:r>
              <a:rPr kumimoji="1" lang="en-US" altLang="ja-JP" sz="2400" dirty="0">
                <a:solidFill>
                  <a:schemeClr val="tx1"/>
                </a:solidFill>
              </a:rPr>
              <a:t>Windows</a:t>
            </a:r>
            <a:r>
              <a:rPr kumimoji="1" lang="ja-JP" altLang="en-US" sz="2400" dirty="0">
                <a:solidFill>
                  <a:schemeClr val="tx1"/>
                </a:solidFill>
              </a:rPr>
              <a:t>のバージョン</a:t>
            </a:r>
            <a:r>
              <a:rPr lang="ja-JP" altLang="en-US" sz="2400" dirty="0">
                <a:solidFill>
                  <a:schemeClr val="tx1"/>
                </a:solidFill>
              </a:rPr>
              <a:t>に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合うほうを選択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26036" y="6381328"/>
            <a:ext cx="6539932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dirty="0"/>
              <a:t>※7</a:t>
            </a:r>
            <a:r>
              <a:rPr kumimoji="1" lang="en-US" altLang="ja-JP" dirty="0"/>
              <a:t>-Zip </a:t>
            </a:r>
            <a:r>
              <a:rPr kumimoji="1" lang="ja-JP" altLang="en-US" dirty="0"/>
              <a:t>日本語サイト </a:t>
            </a:r>
            <a:r>
              <a:rPr kumimoji="1" lang="en-US" altLang="ja-JP" dirty="0">
                <a:hlinkClick r:id="rId3"/>
              </a:rPr>
              <a:t>https://7-zip.opensource.jp/</a:t>
            </a:r>
            <a:r>
              <a:rPr kumimoji="1" lang="ja-JP" altLang="en-US" dirty="0"/>
              <a:t> </a:t>
            </a:r>
            <a:r>
              <a:rPr lang="ja-JP" altLang="en-US" dirty="0"/>
              <a:t>（</a:t>
            </a:r>
            <a:r>
              <a:rPr lang="en-US" altLang="ja-JP" dirty="0"/>
              <a:t>2023/12/19</a:t>
            </a:r>
            <a:r>
              <a:rPr lang="ja-JP" altLang="en-US" dirty="0"/>
              <a:t>閲覧）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4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8" y="2767051"/>
            <a:ext cx="4786039" cy="33262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402" y="2767051"/>
            <a:ext cx="3837360" cy="2302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7-Zip</a:t>
            </a:r>
            <a:r>
              <a:rPr lang="ja-JP" altLang="en-US" dirty="0">
                <a:solidFill>
                  <a:srgbClr val="0070C0"/>
                </a:solidFill>
              </a:rPr>
              <a:t>のインストール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/>
              <a:t>(2) </a:t>
            </a:r>
            <a:r>
              <a:rPr lang="ja-JP" altLang="en-US" dirty="0"/>
              <a:t>インストーラを起動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/>
              <a:t>インストーラをダブルクリック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/>
              <a:t>警告には「はい」を選択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672064" y="5382314"/>
            <a:ext cx="2232248" cy="57606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388925" y="3473616"/>
            <a:ext cx="792088" cy="800780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1631897" y="5279862"/>
            <a:ext cx="3312369" cy="813434"/>
          </a:xfrm>
          <a:prstGeom prst="wedgeRoundRectCallout">
            <a:avLst>
              <a:gd name="adj1" fmla="val 18382"/>
              <a:gd name="adj2" fmla="val -150140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入手した</a:t>
            </a:r>
            <a:r>
              <a:rPr lang="ja-JP" altLang="en-US" sz="2400" dirty="0">
                <a:solidFill>
                  <a:schemeClr val="tx1"/>
                </a:solidFill>
              </a:rPr>
              <a:t>インストーラを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ダブルクリック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7680176" y="6126164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1872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24" y="3172287"/>
            <a:ext cx="2876951" cy="172426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23" y="2133685"/>
            <a:ext cx="2876951" cy="172426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23" y="4729070"/>
            <a:ext cx="2876951" cy="17242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7-Zip</a:t>
            </a:r>
            <a:r>
              <a:rPr lang="ja-JP" altLang="en-US" dirty="0">
                <a:solidFill>
                  <a:srgbClr val="0070C0"/>
                </a:solidFill>
              </a:rPr>
              <a:t>のインストール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/>
              <a:t>(3) </a:t>
            </a:r>
            <a:r>
              <a:rPr lang="ja-JP" altLang="en-US" dirty="0"/>
              <a:t>インストールを実行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altLang="en-US" dirty="0"/>
              <a:t>インストール先フォルダを指定</a:t>
            </a:r>
            <a:endParaRPr kumimoji="1" lang="en-US" altLang="ja-JP" dirty="0"/>
          </a:p>
          <a:p>
            <a:pPr lvl="1"/>
            <a:r>
              <a:rPr lang="ja-JP" altLang="en-US" dirty="0"/>
              <a:t>通常はそのままでよい</a:t>
            </a:r>
            <a:endParaRPr kumimoji="1" lang="en-US" altLang="ja-JP" dirty="0"/>
          </a:p>
          <a:p>
            <a:r>
              <a:rPr lang="en-US" altLang="ja-JP" dirty="0"/>
              <a:t>[Install] </a:t>
            </a:r>
            <a:r>
              <a:rPr lang="ja-JP" altLang="en-US" dirty="0"/>
              <a:t>をクリック</a:t>
            </a:r>
            <a:endParaRPr lang="en-US" altLang="ja-JP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/>
              <a:t>実行完了を待つ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[Close] </a:t>
            </a:r>
            <a:r>
              <a:rPr lang="ja-JP" altLang="en-US" dirty="0"/>
              <a:t>をクリック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588471" y="4521945"/>
            <a:ext cx="1080120" cy="3031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3128531" y="5014654"/>
            <a:ext cx="1584176" cy="453394"/>
          </a:xfrm>
          <a:prstGeom prst="wedgeRoundRectCallout">
            <a:avLst>
              <a:gd name="adj1" fmla="val -39138"/>
              <a:gd name="adj2" fmla="val -7564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クリック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8184232" y="6072456"/>
            <a:ext cx="1080120" cy="30310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9109472" y="5106732"/>
            <a:ext cx="2101056" cy="783161"/>
          </a:xfrm>
          <a:prstGeom prst="wedgeRoundRectCallout">
            <a:avLst>
              <a:gd name="adj1" fmla="val -42632"/>
              <a:gd name="adj2" fmla="val 67506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表示されたら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6366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</a:rPr>
              <a:t>7-Zip</a:t>
            </a:r>
            <a:r>
              <a:rPr lang="ja-JP" altLang="en-US" dirty="0">
                <a:solidFill>
                  <a:srgbClr val="0070C0"/>
                </a:solidFill>
              </a:rPr>
              <a:t>のインストール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/>
              <a:t>(4) </a:t>
            </a:r>
            <a:r>
              <a:rPr lang="ja-JP" altLang="en-US" dirty="0"/>
              <a:t>インストール完了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en-US" altLang="ja-JP" dirty="0"/>
              <a:t>Windows </a:t>
            </a:r>
            <a:r>
              <a:rPr kumimoji="1" lang="ja-JP" altLang="en-US" dirty="0"/>
              <a:t>のスタートメニューに</a:t>
            </a:r>
            <a:br>
              <a:rPr lang="en-US" altLang="ja-JP" dirty="0"/>
            </a:br>
            <a:r>
              <a:rPr kumimoji="1" lang="ja-JP" altLang="en-US" dirty="0"/>
              <a:t>登録されたことを確認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2121D-0ADF-4030-BB98-E654A7C5287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/>
              <a:t>圧縮ファイルを右クリックすると</a:t>
            </a:r>
            <a:br>
              <a:rPr kumimoji="1" lang="en-US" altLang="ja-JP" dirty="0"/>
            </a:br>
            <a:r>
              <a:rPr kumimoji="1" lang="en-US" altLang="ja-JP" dirty="0"/>
              <a:t>7-Zip </a:t>
            </a:r>
            <a:r>
              <a:rPr kumimoji="1" lang="ja-JP" altLang="en-US" dirty="0"/>
              <a:t>の機能を使用できる</a:t>
            </a:r>
            <a:endParaRPr kumimoji="1" lang="en-US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76" y="2780928"/>
            <a:ext cx="3219048" cy="300952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2221880" y="4206144"/>
            <a:ext cx="2433960" cy="109506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2927648" y="5504913"/>
            <a:ext cx="2880320" cy="803813"/>
          </a:xfrm>
          <a:prstGeom prst="wedgeRoundRectCallout">
            <a:avLst>
              <a:gd name="adj1" fmla="val -39138"/>
              <a:gd name="adj2" fmla="val -69579"/>
              <a:gd name="adj3" fmla="val 16667"/>
            </a:avLst>
          </a:prstGeom>
          <a:solidFill>
            <a:srgbClr val="FFFFCC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スタートメニューに</a:t>
            </a:r>
            <a:endParaRPr kumimoji="1" lang="en-US" altLang="ja-JP" sz="2400" dirty="0">
              <a:solidFill>
                <a:schemeClr val="tx1"/>
              </a:solidFill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登録された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780928"/>
            <a:ext cx="6095238" cy="2285714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845563" y="3501286"/>
            <a:ext cx="2808312" cy="29342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 w="19050">
          <a:solidFill>
            <a:srgbClr val="C00000"/>
          </a:solidFill>
          <a:prstDash val="solid"/>
        </a:ln>
      </a:spPr>
      <a:bodyPr rtlCol="0" anchor="ctr"/>
      <a:lstStyle>
        <a:defPPr algn="ctr">
          <a:defRPr kumimoji="1"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8575">
          <a:solidFill>
            <a:schemeClr val="tx1"/>
          </a:solidFill>
          <a:round/>
          <a:headEnd/>
          <a:tailEnd type="non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kumimoji="1"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スライド資料テンプレ(PPT2010)</Template>
  <TotalTime>820</TotalTime>
  <Words>393</Words>
  <Application>Microsoft Office PowerPoint</Application>
  <PresentationFormat>ワイド画面</PresentationFormat>
  <Paragraphs>66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テーマ</vt:lpstr>
      <vt:lpstr>7-Zipのインストール (Windows 10)</vt:lpstr>
      <vt:lpstr>この資料の使用について</vt:lpstr>
      <vt:lpstr>改版履歴</vt:lpstr>
      <vt:lpstr>はじめに この資料の概要</vt:lpstr>
      <vt:lpstr>7-Zipのインストール (1) 入手</vt:lpstr>
      <vt:lpstr>7-Zipのインストール (2) インストーラを起動</vt:lpstr>
      <vt:lpstr>7-Zipのインストール (3) インストールを実行</vt:lpstr>
      <vt:lpstr>7-Zipのインストール (4) インストール完了</vt:lpstr>
    </vt:vector>
  </TitlesOfParts>
  <Company>九州産業大学 古井研究室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7-Zipのインストール</dc:title>
  <dc:subject/>
  <dc:creator>古井陽之助</dc:creator>
  <cp:lastModifiedBy>陽之助 古井</cp:lastModifiedBy>
  <cp:revision>109</cp:revision>
  <cp:lastPrinted>2016-04-12T02:46:45Z</cp:lastPrinted>
  <dcterms:created xsi:type="dcterms:W3CDTF">2012-05-07T13:56:41Z</dcterms:created>
  <dcterms:modified xsi:type="dcterms:W3CDTF">2023-12-19T09:00:32Z</dcterms:modified>
</cp:coreProperties>
</file>